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01AB-3147-470F-AF2E-E034B2FB6C33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E3D907-26B8-4D11-808D-6305C74315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01AB-3147-470F-AF2E-E034B2FB6C33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D907-26B8-4D11-808D-6305C74315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E3D907-26B8-4D11-808D-6305C74315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01AB-3147-470F-AF2E-E034B2FB6C33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01AB-3147-470F-AF2E-E034B2FB6C33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E3D907-26B8-4D11-808D-6305C74315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01AB-3147-470F-AF2E-E034B2FB6C33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E3D907-26B8-4D11-808D-6305C743158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5BA01AB-3147-470F-AF2E-E034B2FB6C33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D907-26B8-4D11-808D-6305C74315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01AB-3147-470F-AF2E-E034B2FB6C33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E3D907-26B8-4D11-808D-6305C743158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01AB-3147-470F-AF2E-E034B2FB6C33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E3D907-26B8-4D11-808D-6305C7431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01AB-3147-470F-AF2E-E034B2FB6C33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E3D907-26B8-4D11-808D-6305C7431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E3D907-26B8-4D11-808D-6305C743158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01AB-3147-470F-AF2E-E034B2FB6C33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E3D907-26B8-4D11-808D-6305C743158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5BA01AB-3147-470F-AF2E-E034B2FB6C33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5BA01AB-3147-470F-AF2E-E034B2FB6C33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E3D907-26B8-4D11-808D-6305C743158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With a pass through the business cycle along the wa</a:t>
            </a:r>
            <a:r>
              <a:rPr lang="en-US" b="1" dirty="0"/>
              <a:t>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PPC to Circular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74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Answer this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much control does the president have over the economy?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9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Production Possibilities Curve </a:t>
            </a:r>
            <a:br>
              <a:rPr lang="en-US" sz="2400" b="1" dirty="0" smtClean="0"/>
            </a:br>
            <a:r>
              <a:rPr lang="en-US" sz="2400" b="1" dirty="0" smtClean="0"/>
              <a:t>Multiple Choice</a:t>
            </a:r>
            <a:endParaRPr lang="en-US" sz="2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27"/>
          <a:stretch/>
        </p:blipFill>
        <p:spPr>
          <a:xfrm>
            <a:off x="838200" y="1447801"/>
            <a:ext cx="2708041" cy="251460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27"/>
          <a:stretch/>
        </p:blipFill>
        <p:spPr>
          <a:xfrm>
            <a:off x="5248507" y="1447800"/>
            <a:ext cx="2708041" cy="2514600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27"/>
          <a:stretch/>
        </p:blipFill>
        <p:spPr>
          <a:xfrm>
            <a:off x="838200" y="3962400"/>
            <a:ext cx="2708041" cy="2514600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27"/>
          <a:stretch/>
        </p:blipFill>
        <p:spPr>
          <a:xfrm>
            <a:off x="5283820" y="3962400"/>
            <a:ext cx="2708041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22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Business Cycle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86781" y="1752600"/>
            <a:ext cx="0" cy="3505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86781" y="5257800"/>
            <a:ext cx="605701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0044" y="2010937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GDP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18922" y="5292596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538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Unemployment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Cyclical</a:t>
            </a:r>
            <a:r>
              <a:rPr lang="en-US" dirty="0" smtClean="0"/>
              <a:t> </a:t>
            </a:r>
          </a:p>
          <a:p>
            <a:pPr lvl="1"/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74320" lvl="1" indent="0">
              <a:buNone/>
            </a:pPr>
            <a:endParaRPr lang="en-US" sz="2000" i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Structural </a:t>
            </a:r>
          </a:p>
          <a:p>
            <a:pPr marL="274320" lvl="1" indent="0"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Frictional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(Seasonal) </a:t>
            </a:r>
          </a:p>
          <a:p>
            <a:pPr lvl="1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Say hi to most of the employees at Hawaiian Falls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2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Simple Circular </a:t>
            </a:r>
            <a:r>
              <a:rPr lang="en-US" b="1" dirty="0" smtClean="0"/>
              <a:t>Flow 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09600" y="29718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Households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29400" y="29718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3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Simple Circular Flow + Gov’t  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09600" y="29718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Households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29400" y="29718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Firms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62400" y="2971800"/>
            <a:ext cx="1219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Gov’t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87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9600"/>
          </a:xfrm>
        </p:spPr>
        <p:txBody>
          <a:bodyPr/>
          <a:lstStyle/>
          <a:p>
            <a:r>
              <a:rPr lang="en-US" b="1" dirty="0" smtClean="0"/>
              <a:t>Types of Economies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47544727"/>
              </p:ext>
            </p:extLst>
          </p:nvPr>
        </p:nvGraphicFramePr>
        <p:xfrm>
          <a:off x="152400" y="838201"/>
          <a:ext cx="8839200" cy="5908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521"/>
                <a:gridCol w="2158479"/>
                <a:gridCol w="2752004"/>
                <a:gridCol w="2658196"/>
              </a:tblGrid>
              <a:tr h="3664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Traditional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Command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Market</a:t>
                      </a:r>
                      <a:endParaRPr lang="en-US" dirty="0"/>
                    </a:p>
                  </a:txBody>
                  <a:tcPr/>
                </a:tc>
              </a:tr>
              <a:tr h="24585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Advantages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Sets forth certain economic roles for all members of the community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Stable</a:t>
                      </a:r>
                      <a:r>
                        <a:rPr lang="en-US" sz="1400" baseline="0" dirty="0" smtClean="0"/>
                        <a:t> &amp; predictable life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/>
                        <a:t>Capable of dramatic change in a short time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sz="1400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/>
                        <a:t>Many basic education, health</a:t>
                      </a:r>
                      <a:r>
                        <a:rPr lang="en-US" sz="1400" baseline="0" dirty="0" smtClean="0"/>
                        <a:t> &amp; other public services available at little or no 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/>
                        <a:t>Individual freedom for everyone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sz="800" baseline="0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/>
                        <a:t>Able to adjust to change gradually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sz="800" baseline="0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/>
                        <a:t>Lack of gov’t interference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sz="800" baseline="0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/>
                        <a:t>Decentralized decision making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sz="800" baseline="0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/>
                        <a:t>Incredible variety of goods &amp; services</a:t>
                      </a:r>
                      <a:endParaRPr lang="en-US" sz="1400" dirty="0"/>
                    </a:p>
                  </a:txBody>
                  <a:tcPr/>
                </a:tc>
              </a:tr>
              <a:tr h="3042335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Disadvantages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/>
                        <a:t>Discourages new ideas and new ways</a:t>
                      </a:r>
                      <a:r>
                        <a:rPr lang="en-US" sz="1400" baseline="0" dirty="0" smtClean="0"/>
                        <a:t> of doing things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/>
                        <a:t>Stagnation and lack of progress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/>
                        <a:t>Lower standard of living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Does not meet wants and needs of consumers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8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Lacks effective incentives to get people</a:t>
                      </a:r>
                      <a:r>
                        <a:rPr lang="en-US" sz="1400" baseline="0" dirty="0" smtClean="0"/>
                        <a:t> to work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8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Requires large bureaucracy, which consumes resources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9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Little flexibility to deal w/ day-to-day changes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8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Lacks room for individual initiative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Rewards only productive resources; does not provide for people too</a:t>
                      </a:r>
                      <a:r>
                        <a:rPr lang="en-US" sz="1400" baseline="0" dirty="0" smtClean="0"/>
                        <a:t> young, too old, or too sick to work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9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Does not produce enough public goods such as defense, universal education, or health care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9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Workers and businesses face uncertainty as a result of competition and change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0" y="1265663"/>
            <a:ext cx="198120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1265663"/>
            <a:ext cx="259080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00800" y="1228492"/>
            <a:ext cx="2514600" cy="2429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0" y="3733800"/>
            <a:ext cx="198120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59458" y="3733800"/>
            <a:ext cx="2588941" cy="281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00800" y="3733800"/>
            <a:ext cx="2514600" cy="281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5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438400" y="152400"/>
            <a:ext cx="4953000" cy="4191000"/>
          </a:xfrm>
          <a:prstGeom prst="ellipse">
            <a:avLst/>
          </a:prstGeom>
          <a:solidFill>
            <a:schemeClr val="accent1">
              <a:alpha val="38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ysClr val="windowText" lastClr="000000"/>
                </a:solidFill>
              </a:rPr>
              <a:t>Resource Ownership</a:t>
            </a:r>
          </a:p>
          <a:p>
            <a:pPr algn="ctr"/>
            <a:r>
              <a:rPr lang="en-US" sz="1700" dirty="0" smtClean="0">
                <a:solidFill>
                  <a:sysClr val="windowText" lastClr="000000"/>
                </a:solidFill>
              </a:rPr>
              <a:t>Privately owned by individuals or business</a:t>
            </a:r>
          </a:p>
          <a:p>
            <a:pPr algn="ctr"/>
            <a:endParaRPr lang="en-US" sz="1200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1700" b="1" dirty="0" smtClean="0">
                <a:solidFill>
                  <a:sysClr val="windowText" lastClr="000000"/>
                </a:solidFill>
              </a:rPr>
              <a:t>What, How, For Whom:</a:t>
            </a:r>
          </a:p>
          <a:p>
            <a:pPr algn="ctr"/>
            <a:r>
              <a:rPr lang="en-US" sz="1700" dirty="0" smtClean="0">
                <a:solidFill>
                  <a:sysClr val="windowText" lastClr="000000"/>
                </a:solidFill>
              </a:rPr>
              <a:t>Decisions made by private individuals &amp; firms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28600" y="2133600"/>
            <a:ext cx="5257800" cy="4161503"/>
          </a:xfrm>
          <a:prstGeom prst="ellipse">
            <a:avLst/>
          </a:prstGeom>
          <a:solidFill>
            <a:schemeClr val="accent2">
              <a:alpha val="34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86200" y="2133600"/>
            <a:ext cx="5029200" cy="4191000"/>
          </a:xfrm>
          <a:prstGeom prst="ellipse">
            <a:avLst/>
          </a:prstGeom>
          <a:solidFill>
            <a:schemeClr val="accent3">
              <a:alpha val="3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3581400"/>
            <a:ext cx="286007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b="1" dirty="0"/>
              <a:t>Resource Ownership:</a:t>
            </a:r>
          </a:p>
          <a:p>
            <a:pPr algn="ctr"/>
            <a:r>
              <a:rPr lang="en-US" sz="1700" dirty="0"/>
              <a:t>Determined by </a:t>
            </a:r>
            <a:endParaRPr lang="en-US" sz="1700" dirty="0" smtClean="0"/>
          </a:p>
          <a:p>
            <a:pPr algn="ctr"/>
            <a:r>
              <a:rPr lang="en-US" sz="1700" dirty="0" smtClean="0"/>
              <a:t>tradition/community</a:t>
            </a:r>
            <a:endParaRPr lang="en-US" sz="1700" dirty="0"/>
          </a:p>
          <a:p>
            <a:pPr algn="ctr"/>
            <a:endParaRPr lang="en-US" sz="1100" dirty="0"/>
          </a:p>
          <a:p>
            <a:pPr algn="ctr"/>
            <a:r>
              <a:rPr lang="en-US" sz="1700" b="1" dirty="0"/>
              <a:t>What, How, For Whom:</a:t>
            </a:r>
          </a:p>
          <a:p>
            <a:pPr algn="ctr"/>
            <a:r>
              <a:rPr lang="en-US" sz="1700" dirty="0"/>
              <a:t>Decision made </a:t>
            </a:r>
            <a:endParaRPr lang="en-US" sz="1700" dirty="0" smtClean="0"/>
          </a:p>
          <a:p>
            <a:pPr algn="ctr"/>
            <a:r>
              <a:rPr lang="en-US" sz="1700" dirty="0" smtClean="0"/>
              <a:t>according </a:t>
            </a:r>
            <a:r>
              <a:rPr lang="en-US" sz="1700" dirty="0"/>
              <a:t>to tradition</a:t>
            </a:r>
            <a:endParaRPr lang="en-US" sz="1700" dirty="0"/>
          </a:p>
        </p:txBody>
      </p:sp>
      <p:sp>
        <p:nvSpPr>
          <p:cNvPr id="9" name="TextBox 8"/>
          <p:cNvSpPr txBox="1"/>
          <p:nvPr/>
        </p:nvSpPr>
        <p:spPr>
          <a:xfrm>
            <a:off x="5717347" y="4114800"/>
            <a:ext cx="277992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b="1" dirty="0" smtClean="0"/>
              <a:t>Resource Ownership:</a:t>
            </a:r>
          </a:p>
          <a:p>
            <a:pPr algn="ctr"/>
            <a:r>
              <a:rPr lang="en-US" sz="1700" dirty="0" smtClean="0"/>
              <a:t>Most resources owned </a:t>
            </a:r>
          </a:p>
          <a:p>
            <a:pPr algn="ctr"/>
            <a:r>
              <a:rPr lang="en-US" sz="1700" dirty="0" smtClean="0"/>
              <a:t>by the gov’t </a:t>
            </a:r>
          </a:p>
          <a:p>
            <a:pPr algn="ctr"/>
            <a:endParaRPr lang="en-US" sz="1200" dirty="0"/>
          </a:p>
          <a:p>
            <a:pPr algn="ctr"/>
            <a:r>
              <a:rPr lang="en-US" sz="1700" b="1" dirty="0" smtClean="0"/>
              <a:t>What, How, For Whom</a:t>
            </a:r>
          </a:p>
          <a:p>
            <a:pPr algn="ctr"/>
            <a:r>
              <a:rPr lang="en-US" sz="1700" dirty="0" smtClean="0"/>
              <a:t>Most major decisions </a:t>
            </a:r>
          </a:p>
          <a:p>
            <a:pPr algn="ctr"/>
            <a:r>
              <a:rPr lang="en-US" sz="1700" dirty="0" smtClean="0"/>
              <a:t>made by gov’t 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04500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685</TotalTime>
  <Words>301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From PPC to Circular Flow</vt:lpstr>
      <vt:lpstr>Answer this question</vt:lpstr>
      <vt:lpstr>Production Possibilities Curve  Multiple Choice</vt:lpstr>
      <vt:lpstr>Business Cycle</vt:lpstr>
      <vt:lpstr>Types of Unemployment</vt:lpstr>
      <vt:lpstr>Simple Circular Flow </vt:lpstr>
      <vt:lpstr>Simple Circular Flow + Gov’t  </vt:lpstr>
      <vt:lpstr>Types of Economies</vt:lpstr>
      <vt:lpstr>PowerPoint Presentation</vt:lpstr>
    </vt:vector>
  </TitlesOfParts>
  <Company>PFISD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PPC to Circular Flow</dc:title>
  <dc:creator>Thomas Lucas</dc:creator>
  <cp:lastModifiedBy>Thomas Lucas</cp:lastModifiedBy>
  <cp:revision>14</cp:revision>
  <dcterms:created xsi:type="dcterms:W3CDTF">2016-01-13T18:42:29Z</dcterms:created>
  <dcterms:modified xsi:type="dcterms:W3CDTF">2016-01-15T19:54:31Z</dcterms:modified>
</cp:coreProperties>
</file>